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1pPr>
    <a:lvl2pPr marL="0" marR="0" indent="457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2pPr>
    <a:lvl3pPr marL="0" marR="0" indent="914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3pPr>
    <a:lvl4pPr marL="0" marR="0" indent="1371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4pPr>
    <a:lvl5pPr marL="0" marR="0" indent="18288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5pPr>
    <a:lvl6pPr marL="0" marR="0" indent="22860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6pPr>
    <a:lvl7pPr marL="0" marR="0" indent="2743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7pPr>
    <a:lvl8pPr marL="0" marR="0" indent="3200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8pPr>
    <a:lvl9pPr marL="0" marR="0" indent="3657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
          <a:latin typeface="Helvetica Neue"/>
          <a:ea typeface="Helvetica Neue"/>
          <a:cs typeface="Helvetica Neue"/>
        </a:font>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
          <a:latin typeface="Helvetica Neue"/>
          <a:ea typeface="Helvetica Neue"/>
          <a:cs typeface="Helvetica Neue"/>
        </a:font>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b="def" i="def"/>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
          <a:latin typeface="Helvetica Neue"/>
          <a:ea typeface="Helvetica Neue"/>
          <a:cs typeface="Helvetica Neue"/>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b="def" i="def"/>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b="def" i="def"/>
      <a:tcStyle>
        <a:tcBdr/>
        <a:fill>
          <a:solidFill>
            <a:srgbClr val="D4D5D5"/>
          </a:solidFill>
        </a:fill>
      </a:tcStyle>
    </a:band2H>
    <a:firstCol>
      <a:tcTxStyle b="on" i="off">
        <a:font>
          <a:latin typeface="Helvetica Neue"/>
          <a:ea typeface="Helvetica Neue"/>
          <a:cs typeface="Helvetica Neue"/>
        </a:font>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
          <a:latin typeface="Helvetica Neue"/>
          <a:ea typeface="Helvetica Neue"/>
          <a:cs typeface="Helvetica Neue"/>
        </a:font>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4" name="Shape 144"/>
          <p:cNvSpPr/>
          <p:nvPr>
            <p:ph type="sldImg"/>
          </p:nvPr>
        </p:nvSpPr>
        <p:spPr>
          <a:xfrm>
            <a:off x="1143000" y="685800"/>
            <a:ext cx="4572000" cy="3429000"/>
          </a:xfrm>
          <a:prstGeom prst="rect">
            <a:avLst/>
          </a:prstGeom>
        </p:spPr>
        <p:txBody>
          <a:bodyPr/>
          <a:lstStyle/>
          <a:p>
            <a:pPr/>
          </a:p>
        </p:txBody>
      </p:sp>
      <p:sp>
        <p:nvSpPr>
          <p:cNvPr id="145" name="Shape 14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3.pn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8.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First Slide ">
    <p:spTree>
      <p:nvGrpSpPr>
        <p:cNvPr id="1" name=""/>
        <p:cNvGrpSpPr/>
        <p:nvPr/>
      </p:nvGrpSpPr>
      <p:grpSpPr>
        <a:xfrm>
          <a:off x="0" y="0"/>
          <a:ext cx="0" cy="0"/>
          <a:chOff x="0" y="0"/>
          <a:chExt cx="0" cy="0"/>
        </a:xfrm>
      </p:grpSpPr>
      <p:pic>
        <p:nvPicPr>
          <p:cNvPr id="13" name="Image" descr="Image"/>
          <p:cNvPicPr>
            <a:picLocks noChangeAspect="1"/>
          </p:cNvPicPr>
          <p:nvPr/>
        </p:nvPicPr>
        <p:blipFill>
          <a:blip r:embed="rId2">
            <a:extLst/>
          </a:blip>
          <a:stretch>
            <a:fillRect/>
          </a:stretch>
        </p:blipFill>
        <p:spPr>
          <a:xfrm>
            <a:off x="487842" y="4755281"/>
            <a:ext cx="9018098" cy="456012"/>
          </a:xfrm>
          <a:prstGeom prst="rect">
            <a:avLst/>
          </a:prstGeom>
          <a:ln w="12700">
            <a:miter lim="400000"/>
          </a:ln>
        </p:spPr>
      </p:pic>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Presentation">
    <p:spTree>
      <p:nvGrpSpPr>
        <p:cNvPr id="1" name=""/>
        <p:cNvGrpSpPr/>
        <p:nvPr/>
      </p:nvGrpSpPr>
      <p:grpSpPr>
        <a:xfrm>
          <a:off x="0" y="0"/>
          <a:ext cx="0" cy="0"/>
          <a:chOff x="0" y="0"/>
          <a:chExt cx="0" cy="0"/>
        </a:xfrm>
      </p:grpSpPr>
      <p:pic>
        <p:nvPicPr>
          <p:cNvPr id="21" name="Image" descr="Image"/>
          <p:cNvPicPr>
            <a:picLocks noChangeAspect="1"/>
          </p:cNvPicPr>
          <p:nvPr/>
        </p:nvPicPr>
        <p:blipFill>
          <a:blip r:embed="rId2">
            <a:extLst/>
          </a:blip>
          <a:stretch>
            <a:fillRect/>
          </a:stretch>
        </p:blipFill>
        <p:spPr>
          <a:xfrm>
            <a:off x="487842" y="4755281"/>
            <a:ext cx="6982982" cy="353104"/>
          </a:xfrm>
          <a:prstGeom prst="rect">
            <a:avLst/>
          </a:prstGeom>
          <a:ln w="12700">
            <a:miter lim="400000"/>
          </a:ln>
        </p:spPr>
      </p:pic>
      <p:sp>
        <p:nvSpPr>
          <p:cNvPr id="22" name="Presentation Title"/>
          <p:cNvSpPr txBox="1"/>
          <p:nvPr/>
        </p:nvSpPr>
        <p:spPr>
          <a:xfrm>
            <a:off x="8379441" y="4734983"/>
            <a:ext cx="9718435"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Presentation Title </a:t>
            </a:r>
          </a:p>
        </p:txBody>
      </p:sp>
      <p:sp>
        <p:nvSpPr>
          <p:cNvPr id="23" name="2025"/>
          <p:cNvSpPr txBox="1"/>
          <p:nvPr/>
        </p:nvSpPr>
        <p:spPr>
          <a:xfrm>
            <a:off x="8426008" y="5649383"/>
            <a:ext cx="7531984"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2025</a:t>
            </a:r>
          </a:p>
        </p:txBody>
      </p:sp>
      <p:sp>
        <p:nvSpPr>
          <p:cNvPr id="2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p:spTree>
      <p:nvGrpSpPr>
        <p:cNvPr id="1" name=""/>
        <p:cNvGrpSpPr/>
        <p:nvPr/>
      </p:nvGrpSpPr>
      <p:grpSpPr>
        <a:xfrm>
          <a:off x="0" y="0"/>
          <a:ext cx="0" cy="0"/>
          <a:chOff x="0" y="0"/>
          <a:chExt cx="0" cy="0"/>
        </a:xfrm>
      </p:grpSpPr>
      <p:pic>
        <p:nvPicPr>
          <p:cNvPr id="31" name="Image" descr="Image"/>
          <p:cNvPicPr>
            <a:picLocks noChangeAspect="1"/>
          </p:cNvPicPr>
          <p:nvPr/>
        </p:nvPicPr>
        <p:blipFill>
          <a:blip r:embed="rId2">
            <a:extLst/>
          </a:blip>
          <a:stretch>
            <a:fillRect/>
          </a:stretch>
        </p:blipFill>
        <p:spPr>
          <a:xfrm>
            <a:off x="470598" y="470145"/>
            <a:ext cx="23442804" cy="1362660"/>
          </a:xfrm>
          <a:prstGeom prst="rect">
            <a:avLst/>
          </a:prstGeom>
          <a:ln w="12700">
            <a:miter lim="400000"/>
          </a:ln>
        </p:spPr>
      </p:pic>
      <p:sp>
        <p:nvSpPr>
          <p:cNvPr id="32"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
        <p:nvSpPr>
          <p:cNvPr id="33" name="Slide Number"/>
          <p:cNvSpPr txBox="1"/>
          <p:nvPr>
            <p:ph type="sldNum" sz="quarter" idx="2"/>
          </p:nvPr>
        </p:nvSpPr>
        <p:spPr>
          <a:xfrm>
            <a:off x="23563325" y="13049198"/>
            <a:ext cx="409652" cy="4064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copy 1">
    <p:spTree>
      <p:nvGrpSpPr>
        <p:cNvPr id="1" name=""/>
        <p:cNvGrpSpPr/>
        <p:nvPr/>
      </p:nvGrpSpPr>
      <p:grpSpPr>
        <a:xfrm>
          <a:off x="0" y="0"/>
          <a:ext cx="0" cy="0"/>
          <a:chOff x="0" y="0"/>
          <a:chExt cx="0" cy="0"/>
        </a:xfrm>
      </p:grpSpPr>
      <p:pic>
        <p:nvPicPr>
          <p:cNvPr id="40" name="Image" descr="Image"/>
          <p:cNvPicPr>
            <a:picLocks noChangeAspect="1"/>
          </p:cNvPicPr>
          <p:nvPr/>
        </p:nvPicPr>
        <p:blipFill>
          <a:blip r:embed="rId2">
            <a:extLst/>
          </a:blip>
          <a:stretch>
            <a:fillRect/>
          </a:stretch>
        </p:blipFill>
        <p:spPr>
          <a:xfrm>
            <a:off x="470598" y="470145"/>
            <a:ext cx="23442804" cy="1362660"/>
          </a:xfrm>
          <a:prstGeom prst="rect">
            <a:avLst/>
          </a:prstGeom>
          <a:ln w="12700">
            <a:miter lim="400000"/>
          </a:ln>
        </p:spPr>
      </p:pic>
      <p:sp>
        <p:nvSpPr>
          <p:cNvPr id="41"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
        <p:nvSpPr>
          <p:cNvPr id="42" name="Slide Number"/>
          <p:cNvSpPr txBox="1"/>
          <p:nvPr>
            <p:ph type="sldNum" sz="quarter" idx="2"/>
          </p:nvPr>
        </p:nvSpPr>
        <p:spPr>
          <a:xfrm>
            <a:off x="23563325" y="13049198"/>
            <a:ext cx="409652" cy="4064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copy">
    <p:spTree>
      <p:nvGrpSpPr>
        <p:cNvPr id="1" name=""/>
        <p:cNvGrpSpPr/>
        <p:nvPr/>
      </p:nvGrpSpPr>
      <p:grpSpPr>
        <a:xfrm>
          <a:off x="0" y="0"/>
          <a:ext cx="0" cy="0"/>
          <a:chOff x="0" y="0"/>
          <a:chExt cx="0" cy="0"/>
        </a:xfrm>
      </p:grpSpPr>
      <p:pic>
        <p:nvPicPr>
          <p:cNvPr id="49" name="Image" descr="Image"/>
          <p:cNvPicPr>
            <a:picLocks noChangeAspect="1"/>
          </p:cNvPicPr>
          <p:nvPr/>
        </p:nvPicPr>
        <p:blipFill>
          <a:blip r:embed="rId2">
            <a:extLst/>
          </a:blip>
          <a:stretch>
            <a:fillRect/>
          </a:stretch>
        </p:blipFill>
        <p:spPr>
          <a:xfrm>
            <a:off x="11959" y="2793"/>
            <a:ext cx="23919815" cy="12796013"/>
          </a:xfrm>
          <a:prstGeom prst="rect">
            <a:avLst/>
          </a:prstGeom>
          <a:ln w="12700">
            <a:miter lim="400000"/>
          </a:ln>
        </p:spPr>
      </p:pic>
      <p:pic>
        <p:nvPicPr>
          <p:cNvPr id="50" name="Image" descr="Image"/>
          <p:cNvPicPr>
            <a:picLocks noChangeAspect="1"/>
          </p:cNvPicPr>
          <p:nvPr/>
        </p:nvPicPr>
        <p:blipFill>
          <a:blip r:embed="rId3">
            <a:extLst/>
          </a:blip>
          <a:stretch>
            <a:fillRect/>
          </a:stretch>
        </p:blipFill>
        <p:spPr>
          <a:xfrm>
            <a:off x="487842" y="4755281"/>
            <a:ext cx="6982982" cy="353104"/>
          </a:xfrm>
          <a:prstGeom prst="rect">
            <a:avLst/>
          </a:prstGeom>
          <a:ln w="12700">
            <a:miter lim="400000"/>
          </a:ln>
        </p:spPr>
      </p:pic>
      <p:sp>
        <p:nvSpPr>
          <p:cNvPr id="5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copy">
    <p:spTree>
      <p:nvGrpSpPr>
        <p:cNvPr id="1" name=""/>
        <p:cNvGrpSpPr/>
        <p:nvPr/>
      </p:nvGrpSpPr>
      <p:grpSpPr>
        <a:xfrm>
          <a:off x="0" y="0"/>
          <a:ext cx="0" cy="0"/>
          <a:chOff x="0" y="0"/>
          <a:chExt cx="0" cy="0"/>
        </a:xfrm>
      </p:grpSpPr>
      <p:pic>
        <p:nvPicPr>
          <p:cNvPr id="58" name="Image" descr="Image"/>
          <p:cNvPicPr>
            <a:picLocks noChangeAspect="1"/>
          </p:cNvPicPr>
          <p:nvPr/>
        </p:nvPicPr>
        <p:blipFill>
          <a:blip r:embed="rId2">
            <a:extLst/>
          </a:blip>
          <a:stretch>
            <a:fillRect/>
          </a:stretch>
        </p:blipFill>
        <p:spPr>
          <a:xfrm>
            <a:off x="470598" y="470145"/>
            <a:ext cx="23442804" cy="1362660"/>
          </a:xfrm>
          <a:prstGeom prst="rect">
            <a:avLst/>
          </a:prstGeom>
          <a:ln w="12700">
            <a:miter lim="400000"/>
          </a:ln>
        </p:spPr>
      </p:pic>
      <p:sp>
        <p:nvSpPr>
          <p:cNvPr id="59"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
        <p:nvSpPr>
          <p:cNvPr id="6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roduct slide - 1">
    <p:spTree>
      <p:nvGrpSpPr>
        <p:cNvPr id="1" name=""/>
        <p:cNvGrpSpPr/>
        <p:nvPr/>
      </p:nvGrpSpPr>
      <p:grpSpPr>
        <a:xfrm>
          <a:off x="0" y="0"/>
          <a:ext cx="0" cy="0"/>
          <a:chOff x="0" y="0"/>
          <a:chExt cx="0" cy="0"/>
        </a:xfrm>
      </p:grpSpPr>
      <p:sp>
        <p:nvSpPr>
          <p:cNvPr id="6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roduct slide - 1 copy">
    <p:spTree>
      <p:nvGrpSpPr>
        <p:cNvPr id="1" name=""/>
        <p:cNvGrpSpPr/>
        <p:nvPr/>
      </p:nvGrpSpPr>
      <p:grpSpPr>
        <a:xfrm>
          <a:off x="0" y="0"/>
          <a:ext cx="0" cy="0"/>
          <a:chOff x="0" y="0"/>
          <a:chExt cx="0" cy="0"/>
        </a:xfrm>
      </p:grpSpPr>
      <p:sp>
        <p:nvSpPr>
          <p:cNvPr id="74" name="Image"/>
          <p:cNvSpPr/>
          <p:nvPr>
            <p:ph type="pic" idx="21"/>
          </p:nvPr>
        </p:nvSpPr>
        <p:spPr>
          <a:xfrm>
            <a:off x="7760330" y="3810765"/>
            <a:ext cx="16608036" cy="9095185"/>
          </a:xfrm>
          <a:prstGeom prst="rect">
            <a:avLst/>
          </a:prstGeom>
        </p:spPr>
        <p:txBody>
          <a:bodyPr lIns="91439" tIns="45719" rIns="91439" bIns="45719">
            <a:noAutofit/>
          </a:bodyPr>
          <a:lstStyle/>
          <a:p>
            <a:pPr/>
          </a:p>
        </p:txBody>
      </p:sp>
      <p:pic>
        <p:nvPicPr>
          <p:cNvPr id="75" name="Image" descr="Image"/>
          <p:cNvPicPr>
            <a:picLocks noChangeAspect="1"/>
          </p:cNvPicPr>
          <p:nvPr/>
        </p:nvPicPr>
        <p:blipFill>
          <a:blip r:embed="rId2">
            <a:extLst/>
          </a:blip>
          <a:stretch>
            <a:fillRect/>
          </a:stretch>
        </p:blipFill>
        <p:spPr>
          <a:xfrm>
            <a:off x="470598" y="470145"/>
            <a:ext cx="23442804" cy="1362660"/>
          </a:xfrm>
          <a:prstGeom prst="rect">
            <a:avLst/>
          </a:prstGeom>
          <a:ln w="12700">
            <a:miter lim="400000"/>
          </a:ln>
        </p:spPr>
      </p:pic>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Full Screen Photo - Black Logo">
    <p:spTree>
      <p:nvGrpSpPr>
        <p:cNvPr id="1" name=""/>
        <p:cNvGrpSpPr/>
        <p:nvPr/>
      </p:nvGrpSpPr>
      <p:grpSpPr>
        <a:xfrm>
          <a:off x="0" y="0"/>
          <a:ext cx="0" cy="0"/>
          <a:chOff x="0" y="0"/>
          <a:chExt cx="0" cy="0"/>
        </a:xfrm>
      </p:grpSpPr>
      <p:sp>
        <p:nvSpPr>
          <p:cNvPr id="83" name="Image"/>
          <p:cNvSpPr/>
          <p:nvPr>
            <p:ph type="pic" idx="21"/>
          </p:nvPr>
        </p:nvSpPr>
        <p:spPr>
          <a:xfrm>
            <a:off x="-719798" y="-3083070"/>
            <a:ext cx="25621363" cy="19216020"/>
          </a:xfrm>
          <a:prstGeom prst="rect">
            <a:avLst/>
          </a:prstGeom>
        </p:spPr>
        <p:txBody>
          <a:bodyPr lIns="91439" tIns="45719" rIns="91439" bIns="45719">
            <a:noAutofit/>
          </a:bodyPr>
          <a:lstStyle/>
          <a:p>
            <a:pPr/>
          </a:p>
        </p:txBody>
      </p:sp>
      <p:pic>
        <p:nvPicPr>
          <p:cNvPr id="84" name="Image" descr="Image"/>
          <p:cNvPicPr>
            <a:picLocks noChangeAspect="1"/>
          </p:cNvPicPr>
          <p:nvPr/>
        </p:nvPicPr>
        <p:blipFill>
          <a:blip r:embed="rId2">
            <a:extLst/>
          </a:blip>
          <a:stretch>
            <a:fillRect/>
          </a:stretch>
        </p:blipFill>
        <p:spPr>
          <a:xfrm>
            <a:off x="470598" y="470145"/>
            <a:ext cx="23442804" cy="1362660"/>
          </a:xfrm>
          <a:prstGeom prst="rect">
            <a:avLst/>
          </a:prstGeom>
          <a:ln w="12700">
            <a:miter lim="400000"/>
          </a:ln>
        </p:spPr>
      </p:pic>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Full Screen Photo - White Logo">
    <p:spTree>
      <p:nvGrpSpPr>
        <p:cNvPr id="1" name=""/>
        <p:cNvGrpSpPr/>
        <p:nvPr/>
      </p:nvGrpSpPr>
      <p:grpSpPr>
        <a:xfrm>
          <a:off x="0" y="0"/>
          <a:ext cx="0" cy="0"/>
          <a:chOff x="0" y="0"/>
          <a:chExt cx="0" cy="0"/>
        </a:xfrm>
      </p:grpSpPr>
      <p:sp>
        <p:nvSpPr>
          <p:cNvPr id="92" name="Image"/>
          <p:cNvSpPr/>
          <p:nvPr>
            <p:ph type="pic" idx="21"/>
          </p:nvPr>
        </p:nvSpPr>
        <p:spPr>
          <a:xfrm>
            <a:off x="-5579" y="-2291317"/>
            <a:ext cx="24398235" cy="18298745"/>
          </a:xfrm>
          <a:prstGeom prst="rect">
            <a:avLst/>
          </a:prstGeom>
        </p:spPr>
        <p:txBody>
          <a:bodyPr lIns="91439" tIns="45719" rIns="91439" bIns="45719">
            <a:noAutofit/>
          </a:bodyPr>
          <a:lstStyle/>
          <a:p>
            <a:pPr/>
          </a:p>
        </p:txBody>
      </p:sp>
      <p:pic>
        <p:nvPicPr>
          <p:cNvPr id="93" name="Image" descr="Image"/>
          <p:cNvPicPr>
            <a:picLocks noChangeAspect="1"/>
          </p:cNvPicPr>
          <p:nvPr/>
        </p:nvPicPr>
        <p:blipFill>
          <a:blip r:embed="rId2">
            <a:extLst/>
          </a:blip>
          <a:stretch>
            <a:fillRect/>
          </a:stretch>
        </p:blipFill>
        <p:spPr>
          <a:xfrm>
            <a:off x="470598" y="512470"/>
            <a:ext cx="23442804" cy="1362660"/>
          </a:xfrm>
          <a:prstGeom prst="rect">
            <a:avLst/>
          </a:prstGeom>
          <a:ln w="12700">
            <a:miter lim="400000"/>
          </a:ln>
        </p:spPr>
      </p:pic>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Collage-1">
    <p:spTree>
      <p:nvGrpSpPr>
        <p:cNvPr id="1" name=""/>
        <p:cNvGrpSpPr/>
        <p:nvPr/>
      </p:nvGrpSpPr>
      <p:grpSpPr>
        <a:xfrm>
          <a:off x="0" y="0"/>
          <a:ext cx="0" cy="0"/>
          <a:chOff x="0" y="0"/>
          <a:chExt cx="0" cy="0"/>
        </a:xfrm>
      </p:grpSpPr>
      <p:sp>
        <p:nvSpPr>
          <p:cNvPr id="101" name="Image"/>
          <p:cNvSpPr/>
          <p:nvPr>
            <p:ph type="pic" sz="half" idx="21"/>
          </p:nvPr>
        </p:nvSpPr>
        <p:spPr>
          <a:xfrm>
            <a:off x="16103503" y="-4072801"/>
            <a:ext cx="8308265" cy="12462389"/>
          </a:xfrm>
          <a:prstGeom prst="rect">
            <a:avLst/>
          </a:prstGeom>
        </p:spPr>
        <p:txBody>
          <a:bodyPr lIns="91439" tIns="45719" rIns="91439" bIns="45719">
            <a:noAutofit/>
          </a:bodyPr>
          <a:lstStyle/>
          <a:p>
            <a:pPr/>
          </a:p>
        </p:txBody>
      </p:sp>
      <p:sp>
        <p:nvSpPr>
          <p:cNvPr id="102" name="Image"/>
          <p:cNvSpPr/>
          <p:nvPr>
            <p:ph type="pic" sz="half" idx="22"/>
          </p:nvPr>
        </p:nvSpPr>
        <p:spPr>
          <a:xfrm>
            <a:off x="14245733" y="5751867"/>
            <a:ext cx="11754226" cy="7563691"/>
          </a:xfrm>
          <a:prstGeom prst="rect">
            <a:avLst/>
          </a:prstGeom>
        </p:spPr>
        <p:txBody>
          <a:bodyPr lIns="91439" tIns="45719" rIns="91439" bIns="45719">
            <a:noAutofit/>
          </a:bodyPr>
          <a:lstStyle/>
          <a:p>
            <a:pPr/>
          </a:p>
        </p:txBody>
      </p:sp>
      <p:sp>
        <p:nvSpPr>
          <p:cNvPr id="103" name="Image"/>
          <p:cNvSpPr/>
          <p:nvPr>
            <p:ph type="pic" idx="23"/>
          </p:nvPr>
        </p:nvSpPr>
        <p:spPr>
          <a:xfrm>
            <a:off x="-1297394" y="219776"/>
            <a:ext cx="18834148" cy="12562397"/>
          </a:xfrm>
          <a:prstGeom prst="rect">
            <a:avLst/>
          </a:prstGeom>
        </p:spPr>
        <p:txBody>
          <a:bodyPr lIns="91439" tIns="45719" rIns="91439" bIns="45719">
            <a:noAutofit/>
          </a:bodyPr>
          <a:lstStyle/>
          <a:p>
            <a:pPr/>
          </a:p>
        </p:txBody>
      </p:sp>
      <p:pic>
        <p:nvPicPr>
          <p:cNvPr id="104" name="Image" descr="Image"/>
          <p:cNvPicPr>
            <a:picLocks noChangeAspect="1"/>
          </p:cNvPicPr>
          <p:nvPr/>
        </p:nvPicPr>
        <p:blipFill>
          <a:blip r:embed="rId2">
            <a:extLst/>
          </a:blip>
          <a:stretch>
            <a:fillRect/>
          </a:stretch>
        </p:blipFill>
        <p:spPr>
          <a:xfrm>
            <a:off x="469250" y="13131440"/>
            <a:ext cx="3697847" cy="186987"/>
          </a:xfrm>
          <a:prstGeom prst="rect">
            <a:avLst/>
          </a:prstGeom>
          <a:ln w="12700">
            <a:miter lim="400000"/>
          </a:ln>
        </p:spPr>
      </p:pic>
      <p:sp>
        <p:nvSpPr>
          <p:cNvPr id="105"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
        <p:nvSpPr>
          <p:cNvPr id="10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Collage-2">
    <p:spTree>
      <p:nvGrpSpPr>
        <p:cNvPr id="1" name=""/>
        <p:cNvGrpSpPr/>
        <p:nvPr/>
      </p:nvGrpSpPr>
      <p:grpSpPr>
        <a:xfrm>
          <a:off x="0" y="0"/>
          <a:ext cx="0" cy="0"/>
          <a:chOff x="0" y="0"/>
          <a:chExt cx="0" cy="0"/>
        </a:xfrm>
      </p:grpSpPr>
      <p:pic>
        <p:nvPicPr>
          <p:cNvPr id="113" name="Image" descr="Image"/>
          <p:cNvPicPr>
            <a:picLocks noChangeAspect="1"/>
          </p:cNvPicPr>
          <p:nvPr/>
        </p:nvPicPr>
        <p:blipFill>
          <a:blip r:embed="rId2">
            <a:extLst/>
          </a:blip>
          <a:stretch>
            <a:fillRect/>
          </a:stretch>
        </p:blipFill>
        <p:spPr>
          <a:xfrm>
            <a:off x="11959" y="2793"/>
            <a:ext cx="23919815" cy="12796013"/>
          </a:xfrm>
          <a:prstGeom prst="rect">
            <a:avLst/>
          </a:prstGeom>
          <a:ln w="12700">
            <a:miter lim="400000"/>
          </a:ln>
        </p:spPr>
      </p:pic>
      <p:sp>
        <p:nvSpPr>
          <p:cNvPr id="114" name="Image"/>
          <p:cNvSpPr/>
          <p:nvPr>
            <p:ph type="pic" idx="21"/>
          </p:nvPr>
        </p:nvSpPr>
        <p:spPr>
          <a:xfrm>
            <a:off x="3731582" y="-1288485"/>
            <a:ext cx="22698685" cy="15134302"/>
          </a:xfrm>
          <a:prstGeom prst="rect">
            <a:avLst/>
          </a:prstGeom>
        </p:spPr>
        <p:txBody>
          <a:bodyPr lIns="91439" tIns="45719" rIns="91439" bIns="45719">
            <a:noAutofit/>
          </a:bodyPr>
          <a:lstStyle/>
          <a:p>
            <a:pPr/>
          </a:p>
        </p:txBody>
      </p:sp>
      <p:sp>
        <p:nvSpPr>
          <p:cNvPr id="115" name="Image"/>
          <p:cNvSpPr/>
          <p:nvPr>
            <p:ph type="pic" idx="22"/>
          </p:nvPr>
        </p:nvSpPr>
        <p:spPr>
          <a:xfrm>
            <a:off x="-577230" y="-1292910"/>
            <a:ext cx="9681046" cy="14519775"/>
          </a:xfrm>
          <a:prstGeom prst="rect">
            <a:avLst/>
          </a:prstGeom>
        </p:spPr>
        <p:txBody>
          <a:bodyPr lIns="91439" tIns="45719" rIns="91439" bIns="45719">
            <a:noAutofit/>
          </a:bodyPr>
          <a:lstStyle/>
          <a:p>
            <a:pPr/>
          </a:p>
        </p:txBody>
      </p:sp>
      <p:pic>
        <p:nvPicPr>
          <p:cNvPr id="116" name="Image" descr="Image"/>
          <p:cNvPicPr>
            <a:picLocks noChangeAspect="1"/>
          </p:cNvPicPr>
          <p:nvPr/>
        </p:nvPicPr>
        <p:blipFill>
          <a:blip r:embed="rId3">
            <a:extLst/>
          </a:blip>
          <a:stretch>
            <a:fillRect/>
          </a:stretch>
        </p:blipFill>
        <p:spPr>
          <a:xfrm>
            <a:off x="469250" y="13131440"/>
            <a:ext cx="3697847" cy="186987"/>
          </a:xfrm>
          <a:prstGeom prst="rect">
            <a:avLst/>
          </a:prstGeom>
          <a:ln w="12700">
            <a:miter lim="400000"/>
          </a:ln>
        </p:spPr>
      </p:pic>
      <p:sp>
        <p:nvSpPr>
          <p:cNvPr id="117"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
        <p:nvSpPr>
          <p:cNvPr id="1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Collage-3">
    <p:spTree>
      <p:nvGrpSpPr>
        <p:cNvPr id="1" name=""/>
        <p:cNvGrpSpPr/>
        <p:nvPr/>
      </p:nvGrpSpPr>
      <p:grpSpPr>
        <a:xfrm>
          <a:off x="0" y="0"/>
          <a:ext cx="0" cy="0"/>
          <a:chOff x="0" y="0"/>
          <a:chExt cx="0" cy="0"/>
        </a:xfrm>
      </p:grpSpPr>
      <p:pic>
        <p:nvPicPr>
          <p:cNvPr id="125" name="Image" descr="Image"/>
          <p:cNvPicPr>
            <a:picLocks noChangeAspect="1"/>
          </p:cNvPicPr>
          <p:nvPr/>
        </p:nvPicPr>
        <p:blipFill>
          <a:blip r:embed="rId2">
            <a:extLst/>
          </a:blip>
          <a:stretch>
            <a:fillRect/>
          </a:stretch>
        </p:blipFill>
        <p:spPr>
          <a:xfrm>
            <a:off x="11959" y="2793"/>
            <a:ext cx="23919815" cy="12796013"/>
          </a:xfrm>
          <a:prstGeom prst="rect">
            <a:avLst/>
          </a:prstGeom>
          <a:ln w="12700">
            <a:miter lim="400000"/>
          </a:ln>
        </p:spPr>
      </p:pic>
      <p:sp>
        <p:nvSpPr>
          <p:cNvPr id="126" name="Image"/>
          <p:cNvSpPr/>
          <p:nvPr>
            <p:ph type="pic" idx="21"/>
          </p:nvPr>
        </p:nvSpPr>
        <p:spPr>
          <a:xfrm>
            <a:off x="279705" y="-2485965"/>
            <a:ext cx="24088777" cy="16059219"/>
          </a:xfrm>
          <a:prstGeom prst="rect">
            <a:avLst/>
          </a:prstGeom>
        </p:spPr>
        <p:txBody>
          <a:bodyPr lIns="91439" tIns="45719" rIns="91439" bIns="45719">
            <a:noAutofit/>
          </a:bodyPr>
          <a:lstStyle/>
          <a:p>
            <a:pPr/>
          </a:p>
        </p:txBody>
      </p:sp>
      <p:pic>
        <p:nvPicPr>
          <p:cNvPr id="127" name="Image" descr="Image"/>
          <p:cNvPicPr>
            <a:picLocks noChangeAspect="1"/>
          </p:cNvPicPr>
          <p:nvPr/>
        </p:nvPicPr>
        <p:blipFill>
          <a:blip r:embed="rId3">
            <a:extLst/>
          </a:blip>
          <a:stretch>
            <a:fillRect/>
          </a:stretch>
        </p:blipFill>
        <p:spPr>
          <a:xfrm>
            <a:off x="469250" y="13131440"/>
            <a:ext cx="3697847" cy="186987"/>
          </a:xfrm>
          <a:prstGeom prst="rect">
            <a:avLst/>
          </a:prstGeom>
          <a:ln w="12700">
            <a:miter lim="400000"/>
          </a:ln>
        </p:spPr>
      </p:pic>
      <p:sp>
        <p:nvSpPr>
          <p:cNvPr id="128"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
        <p:nvSpPr>
          <p:cNvPr id="12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copy 2">
    <p:spTree>
      <p:nvGrpSpPr>
        <p:cNvPr id="1" name=""/>
        <p:cNvGrpSpPr/>
        <p:nvPr/>
      </p:nvGrpSpPr>
      <p:grpSpPr>
        <a:xfrm>
          <a:off x="0" y="0"/>
          <a:ext cx="0" cy="0"/>
          <a:chOff x="0" y="0"/>
          <a:chExt cx="0" cy="0"/>
        </a:xfrm>
      </p:grpSpPr>
      <p:pic>
        <p:nvPicPr>
          <p:cNvPr id="136" name="Image" descr="Image"/>
          <p:cNvPicPr>
            <a:picLocks noChangeAspect="1"/>
          </p:cNvPicPr>
          <p:nvPr/>
        </p:nvPicPr>
        <p:blipFill>
          <a:blip r:embed="rId2">
            <a:extLst/>
          </a:blip>
          <a:stretch>
            <a:fillRect/>
          </a:stretch>
        </p:blipFill>
        <p:spPr>
          <a:xfrm>
            <a:off x="-794934" y="-2982865"/>
            <a:ext cx="25879700" cy="19409741"/>
          </a:xfrm>
          <a:prstGeom prst="rect">
            <a:avLst/>
          </a:prstGeom>
          <a:ln w="12700">
            <a:miter lim="400000"/>
          </a:ln>
        </p:spPr>
      </p:pic>
      <p:pic>
        <p:nvPicPr>
          <p:cNvPr id="137" name="Image" descr="Image"/>
          <p:cNvPicPr>
            <a:picLocks noChangeAspect="1"/>
          </p:cNvPicPr>
          <p:nvPr/>
        </p:nvPicPr>
        <p:blipFill>
          <a:blip r:embed="rId3">
            <a:extLst/>
          </a:blip>
          <a:stretch>
            <a:fillRect/>
          </a:stretch>
        </p:blipFill>
        <p:spPr>
          <a:xfrm>
            <a:off x="499952" y="197836"/>
            <a:ext cx="23384096" cy="13716001"/>
          </a:xfrm>
          <a:prstGeom prst="rect">
            <a:avLst/>
          </a:prstGeom>
          <a:ln w="12700">
            <a:miter lim="400000"/>
          </a:ln>
        </p:spPr>
      </p:pic>
      <p:sp>
        <p:nvSpPr>
          <p:cNvPr id="13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 Id="rId16" Type="http://schemas.openxmlformats.org/officeDocument/2006/relationships/slideLayout" Target="../slideLayouts/slideLayout13.xml"/><Relationship Id="rId17"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pic>
        <p:nvPicPr>
          <p:cNvPr id="2" name="Image" descr="Image"/>
          <p:cNvPicPr>
            <a:picLocks noChangeAspect="1"/>
          </p:cNvPicPr>
          <p:nvPr/>
        </p:nvPicPr>
        <p:blipFill>
          <a:blip r:embed="rId2">
            <a:extLst/>
          </a:blip>
          <a:srcRect l="14028" t="8418" r="0" b="8418"/>
          <a:stretch>
            <a:fillRect/>
          </a:stretch>
        </p:blipFill>
        <p:spPr>
          <a:xfrm>
            <a:off x="13646162" y="-20346"/>
            <a:ext cx="10750938" cy="13756693"/>
          </a:xfrm>
          <a:prstGeom prst="rect">
            <a:avLst/>
          </a:prstGeom>
          <a:ln w="12700">
            <a:miter lim="400000"/>
          </a:ln>
        </p:spPr>
      </p:pic>
      <p:pic>
        <p:nvPicPr>
          <p:cNvPr id="3" name="Image" descr="Image"/>
          <p:cNvPicPr>
            <a:picLocks noChangeAspect="1"/>
          </p:cNvPicPr>
          <p:nvPr/>
        </p:nvPicPr>
        <p:blipFill>
          <a:blip r:embed="rId3">
            <a:extLst/>
          </a:blip>
          <a:stretch>
            <a:fillRect/>
          </a:stretch>
        </p:blipFill>
        <p:spPr>
          <a:xfrm>
            <a:off x="469250" y="473773"/>
            <a:ext cx="3697847" cy="186987"/>
          </a:xfrm>
          <a:prstGeom prst="rect">
            <a:avLst/>
          </a:prstGeom>
          <a:ln w="12700">
            <a:miter lim="400000"/>
          </a:ln>
        </p:spPr>
      </p:pic>
      <p:sp>
        <p:nvSpPr>
          <p:cNvPr id="4" name="Slide Title"/>
          <p:cNvSpPr txBox="1"/>
          <p:nvPr>
            <p:ph type="title" hasCustomPrompt="1"/>
          </p:nvPr>
        </p:nvSpPr>
        <p:spPr>
          <a:xfrm>
            <a:off x="1206500" y="1079500"/>
            <a:ext cx="21971000" cy="14351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5" name="Body Level One…"/>
          <p:cNvSpPr txBox="1"/>
          <p:nvPr>
            <p:ph type="body" idx="1" hasCustomPrompt="1"/>
          </p:nvPr>
        </p:nvSpPr>
        <p:spPr>
          <a:xfrm>
            <a:off x="1206500" y="4254500"/>
            <a:ext cx="21971000" cy="8255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6" name="Slide Number"/>
          <p:cNvSpPr txBox="1"/>
          <p:nvPr>
            <p:ph type="sldNum" sz="quarter" idx="2"/>
          </p:nvPr>
        </p:nvSpPr>
        <p:spPr>
          <a:xfrm>
            <a:off x="11980925" y="13049198"/>
            <a:ext cx="409653" cy="406401"/>
          </a:xfrm>
          <a:prstGeom prst="rect">
            <a:avLst/>
          </a:prstGeom>
          <a:ln w="12700">
            <a:miter lim="400000"/>
          </a:ln>
        </p:spPr>
        <p:txBody>
          <a:bodyPr wrap="none" lIns="50800" tIns="50800" rIns="50800" bIns="50800" anchor="b">
            <a:spAutoFit/>
          </a:bodyPr>
          <a:lstStyle>
            <a:lvl1pPr defTabSz="584200">
              <a:defRPr sz="1800">
                <a:solidFill>
                  <a:srgbClr val="000000"/>
                </a:solidFill>
                <a:latin typeface="Suisse Int'l Mono Regular"/>
                <a:ea typeface="Suisse Int'l Mono Regular"/>
                <a:cs typeface="Suisse Int'l Mono Regular"/>
                <a:sym typeface="Suisse Int'l Mono Regular"/>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1pPr>
      <a:lvl2pPr marL="0" marR="0" indent="45720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2pPr>
      <a:lvl3pPr marL="0" marR="0" indent="91440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3pPr>
      <a:lvl4pPr marL="0" marR="0" indent="137160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4pPr>
      <a:lvl5pPr marL="0" marR="0" indent="182880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5pPr>
      <a:lvl6pPr marL="0" marR="0" indent="228600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6pPr>
      <a:lvl7pPr marL="0" marR="0" indent="274320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7pPr>
      <a:lvl8pPr marL="0" marR="0" indent="320040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8pPr>
      <a:lvl9pPr marL="0" marR="0" indent="3657600" algn="l" defTabSz="2438338" rtl="0" latinLnBrk="0">
        <a:lnSpc>
          <a:spcPct val="80000"/>
        </a:lnSpc>
        <a:spcBef>
          <a:spcPts val="0"/>
        </a:spcBef>
        <a:spcAft>
          <a:spcPts val="0"/>
        </a:spcAft>
        <a:buClrTx/>
        <a:buSzTx/>
        <a:buFontTx/>
        <a:buNone/>
        <a:tabLst/>
        <a:defRPr b="0" baseline="0" cap="none" i="0" spc="-170" strike="noStrike" sz="8500" u="none">
          <a:solidFill>
            <a:srgbClr val="000000"/>
          </a:solidFill>
          <a:uFillTx/>
          <a:latin typeface="+mn-lt"/>
          <a:ea typeface="+mn-ea"/>
          <a:cs typeface="+mn-cs"/>
          <a:sym typeface="Suisse Int'l Regular"/>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Helvetica Neue"/>
          <a:ea typeface="Helvetica Neue"/>
          <a:cs typeface="Helvetica Neue"/>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1pPr>
      <a:lvl2pPr marL="0" marR="0" indent="457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2pPr>
      <a:lvl3pPr marL="0" marR="0" indent="914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3pPr>
      <a:lvl4pPr marL="0" marR="0" indent="1371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4pPr>
      <a:lvl5pPr marL="0" marR="0" indent="18288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5pPr>
      <a:lvl6pPr marL="0" marR="0" indent="22860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6pPr>
      <a:lvl7pPr marL="0" marR="0" indent="2743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7pPr>
      <a:lvl8pPr marL="0" marR="0" indent="3200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8pPr>
      <a:lvl9pPr marL="0" marR="0" indent="3657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Suisse Int'l Mono Regular"/>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9.png"/><Relationship Id="rId3" Type="http://schemas.openxmlformats.org/officeDocument/2006/relationships/image" Target="../media/image10.png"/><Relationship Id="rId4" Type="http://schemas.openxmlformats.org/officeDocument/2006/relationships/image" Target="../media/image2.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5.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16.png"/><Relationship Id="rId3" Type="http://schemas.openxmlformats.org/officeDocument/2006/relationships/image" Target="../media/image17.png"/><Relationship Id="rId4" Type="http://schemas.openxmlformats.org/officeDocument/2006/relationships/image" Target="../media/image18.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9.png"/><Relationship Id="rId3" Type="http://schemas.openxmlformats.org/officeDocument/2006/relationships/image" Target="../media/image20.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2.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3.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 name="Title"/>
          <p:cNvSpPr txBox="1"/>
          <p:nvPr/>
        </p:nvSpPr>
        <p:spPr>
          <a:xfrm>
            <a:off x="455202" y="4724255"/>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Title </a:t>
            </a:r>
          </a:p>
        </p:txBody>
      </p:sp>
      <p:sp>
        <p:nvSpPr>
          <p:cNvPr id="150" name="What could be"/>
          <p:cNvSpPr txBox="1"/>
          <p:nvPr/>
        </p:nvSpPr>
        <p:spPr>
          <a:xfrm>
            <a:off x="455202" y="5281108"/>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What could be </a:t>
            </a:r>
          </a:p>
        </p:txBody>
      </p:sp>
      <p:sp>
        <p:nvSpPr>
          <p:cNvPr id="151" name="Content"/>
          <p:cNvSpPr txBox="1"/>
          <p:nvPr/>
        </p:nvSpPr>
        <p:spPr>
          <a:xfrm>
            <a:off x="455202" y="5837960"/>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Content </a:t>
            </a:r>
          </a:p>
        </p:txBody>
      </p:sp>
      <p:sp>
        <p:nvSpPr>
          <p:cNvPr id="152" name="Title / body"/>
          <p:cNvSpPr txBox="1"/>
          <p:nvPr/>
        </p:nvSpPr>
        <p:spPr>
          <a:xfrm>
            <a:off x="455202" y="6394812"/>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Title / body </a:t>
            </a:r>
          </a:p>
        </p:txBody>
      </p:sp>
      <p:sp>
        <p:nvSpPr>
          <p:cNvPr id="153" name="Title/body - Image"/>
          <p:cNvSpPr txBox="1"/>
          <p:nvPr/>
        </p:nvSpPr>
        <p:spPr>
          <a:xfrm>
            <a:off x="455202" y="6951665"/>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Title/body - Image </a:t>
            </a:r>
          </a:p>
        </p:txBody>
      </p:sp>
      <p:sp>
        <p:nvSpPr>
          <p:cNvPr id="154" name="Images"/>
          <p:cNvSpPr txBox="1"/>
          <p:nvPr/>
        </p:nvSpPr>
        <p:spPr>
          <a:xfrm>
            <a:off x="455202" y="7508518"/>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Images </a:t>
            </a:r>
          </a:p>
        </p:txBody>
      </p:sp>
      <p:sp>
        <p:nvSpPr>
          <p:cNvPr id="155" name="Title"/>
          <p:cNvSpPr txBox="1"/>
          <p:nvPr/>
        </p:nvSpPr>
        <p:spPr>
          <a:xfrm>
            <a:off x="455202" y="8065370"/>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Title </a:t>
            </a:r>
          </a:p>
        </p:txBody>
      </p:sp>
      <p:sp>
        <p:nvSpPr>
          <p:cNvPr id="156" name="Title"/>
          <p:cNvSpPr txBox="1"/>
          <p:nvPr/>
        </p:nvSpPr>
        <p:spPr>
          <a:xfrm>
            <a:off x="455202" y="8622223"/>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Title </a:t>
            </a:r>
          </a:p>
        </p:txBody>
      </p:sp>
      <p:sp>
        <p:nvSpPr>
          <p:cNvPr id="157" name="[01]"/>
          <p:cNvSpPr txBox="1"/>
          <p:nvPr/>
        </p:nvSpPr>
        <p:spPr>
          <a:xfrm>
            <a:off x="8346760" y="4724255"/>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[01]</a:t>
            </a:r>
          </a:p>
        </p:txBody>
      </p:sp>
      <p:sp>
        <p:nvSpPr>
          <p:cNvPr id="158" name="[02]"/>
          <p:cNvSpPr txBox="1"/>
          <p:nvPr/>
        </p:nvSpPr>
        <p:spPr>
          <a:xfrm>
            <a:off x="8346760" y="5281108"/>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[02]</a:t>
            </a:r>
          </a:p>
        </p:txBody>
      </p:sp>
      <p:sp>
        <p:nvSpPr>
          <p:cNvPr id="159" name="[03]"/>
          <p:cNvSpPr txBox="1"/>
          <p:nvPr/>
        </p:nvSpPr>
        <p:spPr>
          <a:xfrm>
            <a:off x="8346760" y="5837960"/>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[03]</a:t>
            </a:r>
          </a:p>
        </p:txBody>
      </p:sp>
      <p:sp>
        <p:nvSpPr>
          <p:cNvPr id="160" name="[04]"/>
          <p:cNvSpPr txBox="1"/>
          <p:nvPr/>
        </p:nvSpPr>
        <p:spPr>
          <a:xfrm>
            <a:off x="8346760" y="6394812"/>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[04]</a:t>
            </a:r>
          </a:p>
        </p:txBody>
      </p:sp>
      <p:sp>
        <p:nvSpPr>
          <p:cNvPr id="161" name="[05]"/>
          <p:cNvSpPr txBox="1"/>
          <p:nvPr/>
        </p:nvSpPr>
        <p:spPr>
          <a:xfrm>
            <a:off x="8346760" y="6951665"/>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[05]</a:t>
            </a:r>
          </a:p>
        </p:txBody>
      </p:sp>
      <p:sp>
        <p:nvSpPr>
          <p:cNvPr id="162" name="[06]"/>
          <p:cNvSpPr txBox="1"/>
          <p:nvPr/>
        </p:nvSpPr>
        <p:spPr>
          <a:xfrm>
            <a:off x="8346760" y="7508518"/>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[06]</a:t>
            </a:r>
          </a:p>
        </p:txBody>
      </p:sp>
      <p:sp>
        <p:nvSpPr>
          <p:cNvPr id="163" name="[07]"/>
          <p:cNvSpPr txBox="1"/>
          <p:nvPr/>
        </p:nvSpPr>
        <p:spPr>
          <a:xfrm>
            <a:off x="8346760" y="8065370"/>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[07]</a:t>
            </a:r>
          </a:p>
        </p:txBody>
      </p:sp>
      <p:sp>
        <p:nvSpPr>
          <p:cNvPr id="164" name="[10]"/>
          <p:cNvSpPr txBox="1"/>
          <p:nvPr/>
        </p:nvSpPr>
        <p:spPr>
          <a:xfrm>
            <a:off x="8346760" y="8622223"/>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[10]</a:t>
            </a:r>
          </a:p>
        </p:txBody>
      </p:sp>
      <p:sp>
        <p:nvSpPr>
          <p:cNvPr id="165" name="Slide Number"/>
          <p:cNvSpPr txBox="1"/>
          <p:nvPr>
            <p:ph type="sldNum" sz="quarter" idx="4294967295"/>
          </p:nvPr>
        </p:nvSpPr>
        <p:spPr>
          <a:xfrm>
            <a:off x="23637162" y="13049198"/>
            <a:ext cx="261977" cy="40640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7" name="Lorem ipsum dolor sit amet, cons ectetuer adipiscing elit, sed diam nonummy nibh euismod tincidunt ut laoreet dolore magna aliquam erat volutpat. Ut wisi enim ad minim veniam, quis nostrud exerci tation ullamcorper suscipit lobortis nisl ut aliquip ex ea"/>
          <p:cNvSpPr txBox="1"/>
          <p:nvPr/>
        </p:nvSpPr>
        <p:spPr>
          <a:xfrm>
            <a:off x="8392901" y="4721467"/>
            <a:ext cx="7598197" cy="253238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Lorem ipsum dolor sit amet, cons ectetuer adipiscing elit, sed diam nonummy nibh euismod tincidunt ut laoreet dolore magna aliquam erat volutpat. Ut wisi enim ad minim veniam, quis nostrud exerci tation ullamcorper suscipit lobortis nisl ut aliquip ex ea commodo consequat.</a:t>
            </a:r>
          </a:p>
        </p:txBody>
      </p:sp>
      <p:sp>
        <p:nvSpPr>
          <p:cNvPr id="168" name="Title"/>
          <p:cNvSpPr txBox="1"/>
          <p:nvPr/>
        </p:nvSpPr>
        <p:spPr>
          <a:xfrm>
            <a:off x="455202" y="4724255"/>
            <a:ext cx="7588880"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mn-lt"/>
                <a:ea typeface="+mn-ea"/>
                <a:cs typeface="+mn-cs"/>
                <a:sym typeface="Suisse Int'l Regular"/>
              </a:defRPr>
            </a:lvl1pPr>
          </a:lstStyle>
          <a:p>
            <a:pPr/>
            <a:r>
              <a:t>Title </a:t>
            </a:r>
          </a:p>
        </p:txBody>
      </p:sp>
      <p:sp>
        <p:nvSpPr>
          <p:cNvPr id="169" name="Slide Number"/>
          <p:cNvSpPr txBox="1"/>
          <p:nvPr>
            <p:ph type="sldNum" sz="quarter" idx="4294967295"/>
          </p:nvPr>
        </p:nvSpPr>
        <p:spPr>
          <a:xfrm>
            <a:off x="23637162" y="13049198"/>
            <a:ext cx="261977" cy="40640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1" name="Image" descr="Image"/>
          <p:cNvPicPr>
            <a:picLocks noChangeAspect="1"/>
          </p:cNvPicPr>
          <p:nvPr/>
        </p:nvPicPr>
        <p:blipFill>
          <a:blip r:embed="rId2">
            <a:extLst/>
          </a:blip>
          <a:srcRect l="0" t="0" r="0" b="0"/>
          <a:stretch>
            <a:fillRect/>
          </a:stretch>
        </p:blipFill>
        <p:spPr>
          <a:xfrm>
            <a:off x="-127905" y="-4345476"/>
            <a:ext cx="29864938" cy="19525196"/>
          </a:xfrm>
          <a:prstGeom prst="rect">
            <a:avLst/>
          </a:prstGeom>
          <a:ln w="12700">
            <a:miter lim="400000"/>
          </a:ln>
        </p:spPr>
      </p:pic>
      <p:pic>
        <p:nvPicPr>
          <p:cNvPr id="172" name="Image" descr="Image"/>
          <p:cNvPicPr>
            <a:picLocks noChangeAspect="1"/>
          </p:cNvPicPr>
          <p:nvPr/>
        </p:nvPicPr>
        <p:blipFill>
          <a:blip r:embed="rId3">
            <a:extLst/>
          </a:blip>
          <a:stretch>
            <a:fillRect/>
          </a:stretch>
        </p:blipFill>
        <p:spPr>
          <a:xfrm>
            <a:off x="659850" y="9152439"/>
            <a:ext cx="21911530" cy="3261806"/>
          </a:xfrm>
          <a:prstGeom prst="rect">
            <a:avLst/>
          </a:prstGeom>
          <a:ln w="12700">
            <a:miter lim="400000"/>
          </a:ln>
        </p:spPr>
      </p:pic>
      <p:sp>
        <p:nvSpPr>
          <p:cNvPr id="173" name="Slide Number"/>
          <p:cNvSpPr txBox="1"/>
          <p:nvPr>
            <p:ph type="sldNum" sz="quarter" idx="4294967295"/>
          </p:nvPr>
        </p:nvSpPr>
        <p:spPr>
          <a:xfrm>
            <a:off x="23637162" y="13049198"/>
            <a:ext cx="261977" cy="40640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74"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pic>
        <p:nvPicPr>
          <p:cNvPr id="175" name="Image" descr="Image"/>
          <p:cNvPicPr>
            <a:picLocks noChangeAspect="1"/>
          </p:cNvPicPr>
          <p:nvPr/>
        </p:nvPicPr>
        <p:blipFill>
          <a:blip r:embed="rId4">
            <a:extLst/>
          </a:blip>
          <a:stretch>
            <a:fillRect/>
          </a:stretch>
        </p:blipFill>
        <p:spPr>
          <a:xfrm>
            <a:off x="469250" y="13131440"/>
            <a:ext cx="3697847" cy="186987"/>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The Reinforced Frame"/>
          <p:cNvSpPr txBox="1"/>
          <p:nvPr/>
        </p:nvSpPr>
        <p:spPr>
          <a:xfrm>
            <a:off x="427521" y="4699759"/>
            <a:ext cx="7409248"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The Reinforced Frame</a:t>
            </a:r>
          </a:p>
        </p:txBody>
      </p:sp>
      <p:sp>
        <p:nvSpPr>
          <p:cNvPr id="178" name="Engineered for strength and scale, Z°plus features reinforced profiles and a modular heavy-duty track system. Designed for heavy loads, it integrates 24mm rollers and delivers a flawless, zero-finish aesthetic."/>
          <p:cNvSpPr txBox="1"/>
          <p:nvPr/>
        </p:nvSpPr>
        <p:spPr>
          <a:xfrm>
            <a:off x="482227" y="5599093"/>
            <a:ext cx="7703151" cy="180848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baseline="30000" spc="-39" sz="2000">
                <a:solidFill>
                  <a:srgbClr val="000000"/>
                </a:solidFill>
                <a:latin typeface="Suisse Int'l Mono Regular"/>
                <a:ea typeface="Suisse Int'l Mono Regular"/>
                <a:cs typeface="Suisse Int'l Mono Regular"/>
                <a:sym typeface="Suisse Int'l Mono Regular"/>
              </a:defRPr>
            </a:lvl1pPr>
          </a:lstStyle>
          <a:p>
            <a:pPr/>
            <a:r>
              <a:t>Engineered for strength and scale, Z°plus features reinforced profiles and a modular heavy-duty track system. Designed for heavy loads, it integrates 24mm rollers and delivers a flawless, zero-finish aesthetic.</a:t>
            </a:r>
          </a:p>
        </p:txBody>
      </p:sp>
      <p:sp>
        <p:nvSpPr>
          <p:cNvPr id="179" name="Zº PLUS"/>
          <p:cNvSpPr txBox="1"/>
          <p:nvPr/>
        </p:nvSpPr>
        <p:spPr>
          <a:xfrm>
            <a:off x="427521" y="2244426"/>
            <a:ext cx="7409248" cy="8255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88" sz="4400">
                <a:solidFill>
                  <a:srgbClr val="000000"/>
                </a:solidFill>
                <a:latin typeface="+mn-lt"/>
                <a:ea typeface="+mn-ea"/>
                <a:cs typeface="+mn-cs"/>
                <a:sym typeface="Suisse Int'l Regular"/>
              </a:defRPr>
            </a:lvl1pPr>
          </a:lstStyle>
          <a:p>
            <a:pPr/>
            <a:r>
              <a:t>Zº PLUS</a:t>
            </a:r>
          </a:p>
        </p:txBody>
      </p:sp>
      <p:pic>
        <p:nvPicPr>
          <p:cNvPr id="180" name="Image" descr="Image"/>
          <p:cNvPicPr>
            <a:picLocks noChangeAspect="1"/>
          </p:cNvPicPr>
          <p:nvPr/>
        </p:nvPicPr>
        <p:blipFill>
          <a:blip r:embed="rId2">
            <a:extLst/>
          </a:blip>
          <a:stretch>
            <a:fillRect/>
          </a:stretch>
        </p:blipFill>
        <p:spPr>
          <a:xfrm>
            <a:off x="12626967" y="2881923"/>
            <a:ext cx="12789337" cy="7952154"/>
          </a:xfrm>
          <a:prstGeom prst="rect">
            <a:avLst/>
          </a:prstGeom>
          <a:ln w="12700">
            <a:miter lim="400000"/>
          </a:ln>
        </p:spPr>
      </p:pic>
      <p:sp>
        <p:nvSpPr>
          <p:cNvPr id="181" name="Slide Number"/>
          <p:cNvSpPr txBox="1"/>
          <p:nvPr>
            <p:ph type="sldNum" sz="quarter" idx="4294967295"/>
          </p:nvPr>
        </p:nvSpPr>
        <p:spPr>
          <a:xfrm>
            <a:off x="23637162" y="13049198"/>
            <a:ext cx="261977" cy="406401"/>
          </a:xfrm>
          <a:prstGeom prst="rect">
            <a:avLst/>
          </a:prstGeom>
          <a:extLst>
            <a:ext uri="{C572A759-6A51-4108-AA02-DFA0A04FC94B}">
              <ma14:wrappingTextBoxFlag xmlns:ma14="http://schemas.microsoft.com/office/mac/drawingml/2011/main" val="1"/>
            </a:ext>
          </a:extLst>
        </p:spPr>
        <p:txBody>
          <a:bodyPr/>
          <a:lstStyle>
            <a:lvl1pPr>
              <a:defRPr>
                <a:solidFill>
                  <a:srgbClr val="FFFFFF"/>
                </a:solidFill>
              </a:defRPr>
            </a:lvl1pPr>
          </a:lstStyle>
          <a:p>
            <a:pPr/>
            <a:fld id="{86CB4B4D-7CA3-9044-876B-883B54F8677D}" type="slidenum"/>
          </a:p>
        </p:txBody>
      </p:sp>
      <p:sp>
        <p:nvSpPr>
          <p:cNvPr id="182" name="2025"/>
          <p:cNvSpPr txBox="1"/>
          <p:nvPr/>
        </p:nvSpPr>
        <p:spPr>
          <a:xfrm>
            <a:off x="14039329" y="12996660"/>
            <a:ext cx="3157760"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FFFFFF"/>
                </a:solidFill>
                <a:latin typeface="+mn-lt"/>
                <a:ea typeface="+mn-ea"/>
                <a:cs typeface="+mn-cs"/>
                <a:sym typeface="Suisse Int'l Regular"/>
              </a:defRPr>
            </a:lvl1pPr>
          </a:lstStyle>
          <a:p>
            <a:pPr/>
            <a:r>
              <a:t>2025</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Z° PLUS·GLAZING"/>
          <p:cNvSpPr txBox="1"/>
          <p:nvPr/>
        </p:nvSpPr>
        <p:spPr>
          <a:xfrm>
            <a:off x="407329" y="4677784"/>
            <a:ext cx="7409248"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Z° PLUS·GLAZING</a:t>
            </a:r>
          </a:p>
        </p:txBody>
      </p:sp>
      <p:pic>
        <p:nvPicPr>
          <p:cNvPr id="185" name="Image" descr="Image"/>
          <p:cNvPicPr>
            <a:picLocks noChangeAspect="1"/>
          </p:cNvPicPr>
          <p:nvPr/>
        </p:nvPicPr>
        <p:blipFill>
          <a:blip r:embed="rId2">
            <a:extLst/>
          </a:blip>
          <a:stretch>
            <a:fillRect/>
          </a:stretch>
        </p:blipFill>
        <p:spPr>
          <a:xfrm>
            <a:off x="467672" y="5539018"/>
            <a:ext cx="4973260" cy="2091087"/>
          </a:xfrm>
          <a:prstGeom prst="rect">
            <a:avLst/>
          </a:prstGeom>
          <a:ln w="12700">
            <a:miter lim="400000"/>
          </a:ln>
        </p:spPr>
      </p:pic>
      <p:sp>
        <p:nvSpPr>
          <p:cNvPr id="186" name="Z° PLUS·SOLUTIONS"/>
          <p:cNvSpPr txBox="1"/>
          <p:nvPr/>
        </p:nvSpPr>
        <p:spPr>
          <a:xfrm>
            <a:off x="8397676" y="4681558"/>
            <a:ext cx="7409248"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Z° PLUS·SOLUTIONS</a:t>
            </a:r>
          </a:p>
        </p:txBody>
      </p:sp>
      <p:pic>
        <p:nvPicPr>
          <p:cNvPr id="187" name="Image" descr="Image"/>
          <p:cNvPicPr>
            <a:picLocks noChangeAspect="1"/>
          </p:cNvPicPr>
          <p:nvPr/>
        </p:nvPicPr>
        <p:blipFill>
          <a:blip r:embed="rId3">
            <a:extLst/>
          </a:blip>
          <a:stretch>
            <a:fillRect/>
          </a:stretch>
        </p:blipFill>
        <p:spPr>
          <a:xfrm>
            <a:off x="8034005" y="5540975"/>
            <a:ext cx="5971092" cy="5701794"/>
          </a:xfrm>
          <a:prstGeom prst="rect">
            <a:avLst/>
          </a:prstGeom>
          <a:ln w="12700">
            <a:miter lim="400000"/>
          </a:ln>
        </p:spPr>
      </p:pic>
      <p:sp>
        <p:nvSpPr>
          <p:cNvPr id="188" name="Z° PLUS·EXTRAS"/>
          <p:cNvSpPr txBox="1"/>
          <p:nvPr/>
        </p:nvSpPr>
        <p:spPr>
          <a:xfrm>
            <a:off x="16311824" y="4681558"/>
            <a:ext cx="7409248"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Z° PLUS·EXTRAS</a:t>
            </a:r>
          </a:p>
        </p:txBody>
      </p:sp>
      <p:pic>
        <p:nvPicPr>
          <p:cNvPr id="189" name="Image" descr="Image"/>
          <p:cNvPicPr>
            <a:picLocks noChangeAspect="1"/>
          </p:cNvPicPr>
          <p:nvPr/>
        </p:nvPicPr>
        <p:blipFill>
          <a:blip r:embed="rId4">
            <a:extLst/>
          </a:blip>
          <a:stretch>
            <a:fillRect/>
          </a:stretch>
        </p:blipFill>
        <p:spPr>
          <a:xfrm>
            <a:off x="15638938" y="5042043"/>
            <a:ext cx="8212135" cy="3503803"/>
          </a:xfrm>
          <a:prstGeom prst="rect">
            <a:avLst/>
          </a:prstGeom>
          <a:ln w="12700">
            <a:miter lim="400000"/>
          </a:ln>
        </p:spPr>
      </p:pic>
      <p:sp>
        <p:nvSpPr>
          <p:cNvPr id="190" name="Slide Number"/>
          <p:cNvSpPr txBox="1"/>
          <p:nvPr>
            <p:ph type="sldNum" sz="quarter" idx="4294967295"/>
          </p:nvPr>
        </p:nvSpPr>
        <p:spPr>
          <a:xfrm>
            <a:off x="23637162" y="13049198"/>
            <a:ext cx="261977" cy="40640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91" name="Zº PLUS"/>
          <p:cNvSpPr txBox="1"/>
          <p:nvPr/>
        </p:nvSpPr>
        <p:spPr>
          <a:xfrm>
            <a:off x="427521" y="2244426"/>
            <a:ext cx="7409248" cy="8255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88" sz="4400">
                <a:solidFill>
                  <a:srgbClr val="000000"/>
                </a:solidFill>
                <a:latin typeface="+mn-lt"/>
                <a:ea typeface="+mn-ea"/>
                <a:cs typeface="+mn-cs"/>
                <a:sym typeface="Suisse Int'l Regular"/>
              </a:defRPr>
            </a:lvl1pPr>
          </a:lstStyle>
          <a:p>
            <a:pPr/>
            <a:r>
              <a:t>Zº PLUS</a:t>
            </a:r>
          </a:p>
        </p:txBody>
      </p:sp>
      <p:sp>
        <p:nvSpPr>
          <p:cNvPr id="192"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4" name="Image" descr="Image"/>
          <p:cNvPicPr>
            <a:picLocks noChangeAspect="1"/>
          </p:cNvPicPr>
          <p:nvPr>
            <p:ph type="pic" idx="21"/>
          </p:nvPr>
        </p:nvPicPr>
        <p:blipFill>
          <a:blip r:embed="rId2">
            <a:extLst/>
          </a:blip>
          <a:srcRect l="4123" t="7634" r="2665" b="7634"/>
          <a:stretch>
            <a:fillRect/>
          </a:stretch>
        </p:blipFill>
        <p:spPr>
          <a:xfrm>
            <a:off x="8428224" y="5084444"/>
            <a:ext cx="15480461" cy="7706438"/>
          </a:xfrm>
          <a:prstGeom prst="rect">
            <a:avLst/>
          </a:prstGeom>
        </p:spPr>
      </p:pic>
      <p:sp>
        <p:nvSpPr>
          <p:cNvPr id="195" name="The Reinforced Frame"/>
          <p:cNvSpPr txBox="1"/>
          <p:nvPr/>
        </p:nvSpPr>
        <p:spPr>
          <a:xfrm>
            <a:off x="427521" y="4699759"/>
            <a:ext cx="7409248" cy="520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50" sz="2500">
                <a:solidFill>
                  <a:srgbClr val="000000"/>
                </a:solidFill>
                <a:latin typeface="Suisse Int'l Mono Regular"/>
                <a:ea typeface="Suisse Int'l Mono Regular"/>
                <a:cs typeface="Suisse Int'l Mono Regular"/>
                <a:sym typeface="Suisse Int'l Mono Regular"/>
              </a:defRPr>
            </a:lvl1pPr>
          </a:lstStyle>
          <a:p>
            <a:pPr/>
            <a:r>
              <a:t>The Reinforced Frame</a:t>
            </a:r>
          </a:p>
        </p:txBody>
      </p:sp>
      <p:sp>
        <p:nvSpPr>
          <p:cNvPr id="196" name="Engineered for strength and scale, Z°plus features reinforced profiles and a modular heavy-duty track system. Designed for heavy loads, it integrates 24mm rollers and delivers a flawless, zero-finish aesthetic."/>
          <p:cNvSpPr txBox="1"/>
          <p:nvPr/>
        </p:nvSpPr>
        <p:spPr>
          <a:xfrm>
            <a:off x="482227" y="5599093"/>
            <a:ext cx="7703151" cy="180848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baseline="30000" spc="-39" sz="2000">
                <a:solidFill>
                  <a:srgbClr val="000000"/>
                </a:solidFill>
                <a:latin typeface="Suisse Int'l Mono Regular"/>
                <a:ea typeface="Suisse Int'l Mono Regular"/>
                <a:cs typeface="Suisse Int'l Mono Regular"/>
                <a:sym typeface="Suisse Int'l Mono Regular"/>
              </a:defRPr>
            </a:lvl1pPr>
          </a:lstStyle>
          <a:p>
            <a:pPr/>
            <a:r>
              <a:t>Engineered for strength and scale, Z°plus features reinforced profiles and a modular heavy-duty track system. Designed for heavy loads, it integrates 24mm rollers and delivers a flawless, zero-finish aesthetic.</a:t>
            </a:r>
          </a:p>
        </p:txBody>
      </p:sp>
      <p:sp>
        <p:nvSpPr>
          <p:cNvPr id="197" name="Zº PLUS"/>
          <p:cNvSpPr txBox="1"/>
          <p:nvPr/>
        </p:nvSpPr>
        <p:spPr>
          <a:xfrm>
            <a:off x="427521" y="2244426"/>
            <a:ext cx="7409248" cy="8255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88" sz="4400">
                <a:solidFill>
                  <a:srgbClr val="000000"/>
                </a:solidFill>
                <a:latin typeface="+mn-lt"/>
                <a:ea typeface="+mn-ea"/>
                <a:cs typeface="+mn-cs"/>
                <a:sym typeface="Suisse Int'l Regular"/>
              </a:defRPr>
            </a:lvl1pPr>
          </a:lstStyle>
          <a:p>
            <a:pPr/>
            <a:r>
              <a:t>Zº PLUS</a:t>
            </a:r>
          </a:p>
        </p:txBody>
      </p:sp>
      <p:sp>
        <p:nvSpPr>
          <p:cNvPr id="198" name="Slide Number"/>
          <p:cNvSpPr txBox="1"/>
          <p:nvPr>
            <p:ph type="sldNum" sz="quarter" idx="4294967295"/>
          </p:nvPr>
        </p:nvSpPr>
        <p:spPr>
          <a:xfrm>
            <a:off x="23637162" y="13049198"/>
            <a:ext cx="261977" cy="40640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99"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1" name="Image" descr="Image"/>
          <p:cNvPicPr>
            <a:picLocks noChangeAspect="1"/>
          </p:cNvPicPr>
          <p:nvPr>
            <p:ph type="pic" idx="21"/>
          </p:nvPr>
        </p:nvPicPr>
        <p:blipFill>
          <a:blip r:embed="rId2">
            <a:extLst/>
          </a:blip>
          <a:srcRect l="2660" t="36063" r="5905" b="19511"/>
          <a:stretch>
            <a:fillRect/>
          </a:stretch>
        </p:blipFill>
        <p:spPr>
          <a:xfrm>
            <a:off x="16324540" y="421609"/>
            <a:ext cx="7596620" cy="5536408"/>
          </a:xfrm>
          <a:prstGeom prst="rect">
            <a:avLst/>
          </a:prstGeom>
        </p:spPr>
      </p:pic>
      <p:pic>
        <p:nvPicPr>
          <p:cNvPr id="202" name="Image" descr="Image"/>
          <p:cNvPicPr>
            <a:picLocks noChangeAspect="1"/>
          </p:cNvPicPr>
          <p:nvPr>
            <p:ph type="pic" idx="22"/>
          </p:nvPr>
        </p:nvPicPr>
        <p:blipFill>
          <a:blip r:embed="rId3">
            <a:extLst/>
          </a:blip>
          <a:srcRect l="17751" t="5576" r="17751" b="6809"/>
          <a:stretch>
            <a:fillRect/>
          </a:stretch>
        </p:blipFill>
        <p:spPr>
          <a:xfrm>
            <a:off x="16332339" y="6173655"/>
            <a:ext cx="7581014" cy="6626870"/>
          </a:xfrm>
          <a:prstGeom prst="rect">
            <a:avLst/>
          </a:prstGeom>
        </p:spPr>
      </p:pic>
      <p:pic>
        <p:nvPicPr>
          <p:cNvPr id="203" name="Image" descr="Image"/>
          <p:cNvPicPr>
            <a:picLocks noChangeAspect="1"/>
          </p:cNvPicPr>
          <p:nvPr>
            <p:ph type="pic" idx="23"/>
          </p:nvPr>
        </p:nvPicPr>
        <p:blipFill>
          <a:blip r:embed="rId4">
            <a:extLst/>
          </a:blip>
          <a:srcRect l="9578" t="1742" r="7835" b="0"/>
          <a:stretch>
            <a:fillRect/>
          </a:stretch>
        </p:blipFill>
        <p:spPr>
          <a:xfrm>
            <a:off x="506641" y="438715"/>
            <a:ext cx="15554322" cy="12343458"/>
          </a:xfrm>
          <a:prstGeom prst="rect">
            <a:avLst/>
          </a:prstGeom>
        </p:spPr>
      </p:pic>
      <p:sp>
        <p:nvSpPr>
          <p:cNvPr id="204" name="Slide Number"/>
          <p:cNvSpPr txBox="1"/>
          <p:nvPr>
            <p:ph type="sldNum" sz="quarter" idx="4294967295"/>
          </p:nvPr>
        </p:nvSpPr>
        <p:spPr>
          <a:xfrm>
            <a:off x="23637162" y="13049198"/>
            <a:ext cx="261977" cy="40640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05"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7" name="Image" descr="Image"/>
          <p:cNvPicPr>
            <a:picLocks noChangeAspect="1"/>
          </p:cNvPicPr>
          <p:nvPr>
            <p:ph type="pic" idx="21"/>
          </p:nvPr>
        </p:nvPicPr>
        <p:blipFill>
          <a:blip r:embed="rId2">
            <a:extLst/>
          </a:blip>
          <a:srcRect l="20481" t="11412" r="10993" b="7028"/>
          <a:stretch>
            <a:fillRect/>
          </a:stretch>
        </p:blipFill>
        <p:spPr>
          <a:xfrm>
            <a:off x="8380641" y="438715"/>
            <a:ext cx="15554322" cy="12343458"/>
          </a:xfrm>
          <a:prstGeom prst="rect">
            <a:avLst/>
          </a:prstGeom>
        </p:spPr>
      </p:pic>
      <p:pic>
        <p:nvPicPr>
          <p:cNvPr id="208" name="Image" descr="Image"/>
          <p:cNvPicPr>
            <a:picLocks noChangeAspect="1"/>
          </p:cNvPicPr>
          <p:nvPr>
            <p:ph type="pic" idx="22"/>
          </p:nvPr>
        </p:nvPicPr>
        <p:blipFill>
          <a:blip r:embed="rId3">
            <a:extLst/>
          </a:blip>
          <a:srcRect l="10845" t="11925" r="10845" b="3062"/>
          <a:stretch>
            <a:fillRect/>
          </a:stretch>
        </p:blipFill>
        <p:spPr>
          <a:xfrm>
            <a:off x="472775" y="438715"/>
            <a:ext cx="7581036" cy="12343458"/>
          </a:xfrm>
          <a:prstGeom prst="rect">
            <a:avLst/>
          </a:prstGeom>
        </p:spPr>
      </p:pic>
      <p:sp>
        <p:nvSpPr>
          <p:cNvPr id="209" name="Slide Number"/>
          <p:cNvSpPr txBox="1"/>
          <p:nvPr>
            <p:ph type="sldNum" sz="quarter" idx="4294967295"/>
          </p:nvPr>
        </p:nvSpPr>
        <p:spPr>
          <a:xfrm>
            <a:off x="23563325" y="13049198"/>
            <a:ext cx="409652" cy="40640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10"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2" name="Image" descr="Image"/>
          <p:cNvPicPr>
            <a:picLocks noChangeAspect="1"/>
          </p:cNvPicPr>
          <p:nvPr>
            <p:ph type="pic" idx="21"/>
          </p:nvPr>
        </p:nvPicPr>
        <p:blipFill>
          <a:blip r:embed="rId2">
            <a:extLst/>
          </a:blip>
          <a:srcRect l="702" t="18211" r="1799" b="4926"/>
          <a:stretch>
            <a:fillRect/>
          </a:stretch>
        </p:blipFill>
        <p:spPr>
          <a:xfrm>
            <a:off x="449038" y="438715"/>
            <a:ext cx="23485924" cy="12343458"/>
          </a:xfrm>
          <a:prstGeom prst="rect">
            <a:avLst/>
          </a:prstGeom>
        </p:spPr>
      </p:pic>
      <p:sp>
        <p:nvSpPr>
          <p:cNvPr id="213" name="Slide Number"/>
          <p:cNvSpPr txBox="1"/>
          <p:nvPr>
            <p:ph type="sldNum" sz="quarter" idx="4294967295"/>
          </p:nvPr>
        </p:nvSpPr>
        <p:spPr>
          <a:xfrm>
            <a:off x="23563325" y="13049198"/>
            <a:ext cx="409652" cy="40640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14" name="Text"/>
          <p:cNvSpPr txBox="1"/>
          <p:nvPr/>
        </p:nvSpPr>
        <p:spPr>
          <a:xfrm>
            <a:off x="23563325" y="13049198"/>
            <a:ext cx="409652" cy="406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b">
            <a:spAutoFit/>
          </a:bodyPr>
          <a:lstStyle>
            <a:lvl1pPr defTabSz="584200">
              <a:defRPr sz="1800">
                <a:solidFill>
                  <a:srgbClr val="000000"/>
                </a:solidFill>
                <a:latin typeface="Suisse Int'l Mono Regular"/>
                <a:ea typeface="Suisse Int'l Mono Regular"/>
                <a:cs typeface="Suisse Int'l Mono Regular"/>
                <a:sym typeface="Suisse Int'l Mono Regular"/>
              </a:defRPr>
            </a:lvl1pPr>
          </a:lstStyle>
          <a:p>
            <a:pPr/>
            <a:fld id="{86CB4B4D-7CA3-9044-876B-883B54F8677D}" type="slidenum"/>
          </a:p>
        </p:txBody>
      </p:sp>
      <p:sp>
        <p:nvSpPr>
          <p:cNvPr id="215" name="2025"/>
          <p:cNvSpPr txBox="1"/>
          <p:nvPr/>
        </p:nvSpPr>
        <p:spPr>
          <a:xfrm>
            <a:off x="8383595" y="12996660"/>
            <a:ext cx="3157761" cy="457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spc="-42" sz="2100">
                <a:solidFill>
                  <a:srgbClr val="000000"/>
                </a:solidFill>
                <a:latin typeface="+mn-lt"/>
                <a:ea typeface="+mn-ea"/>
                <a:cs typeface="+mn-cs"/>
                <a:sym typeface="Suisse Int'l Regular"/>
              </a:defRPr>
            </a:lvl1pPr>
          </a:lstStyle>
          <a:p>
            <a:pPr/>
            <a:r>
              <a:t>2025</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7" name="Image" descr="Image"/>
          <p:cNvPicPr>
            <a:picLocks noChangeAspect="1"/>
          </p:cNvPicPr>
          <p:nvPr>
            <p:ph type="pic" idx="21"/>
          </p:nvPr>
        </p:nvPicPr>
        <p:blipFill>
          <a:blip r:embed="rId2">
            <a:extLst/>
          </a:blip>
          <a:srcRect l="0" t="12446" r="0" b="12446"/>
          <a:stretch>
            <a:fillRect/>
          </a:stretch>
        </p:blipFill>
        <p:spPr>
          <a:xfrm>
            <a:off x="-719798" y="-691432"/>
            <a:ext cx="25621363" cy="14432745"/>
          </a:xfrm>
          <a:prstGeom prst="rect">
            <a:avLst/>
          </a:prstGeom>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9" name="Image" descr="Image"/>
          <p:cNvPicPr>
            <a:picLocks noChangeAspect="1"/>
          </p:cNvPicPr>
          <p:nvPr>
            <p:ph type="pic" idx="21"/>
          </p:nvPr>
        </p:nvPicPr>
        <p:blipFill>
          <a:blip r:embed="rId2">
            <a:extLst/>
          </a:blip>
          <a:srcRect l="0" t="12383" r="0" b="12383"/>
          <a:stretch>
            <a:fillRect/>
          </a:stretch>
        </p:blipFill>
        <p:spPr>
          <a:xfrm>
            <a:off x="-5579" y="-25203"/>
            <a:ext cx="24398235" cy="13766516"/>
          </a:xfrm>
          <a:prstGeom prst="rect">
            <a:avLst/>
          </a:prstGeom>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1_BasicWhite">
  <a:themeElements>
    <a:clrScheme name="21_BasicWhite">
      <a:dk1>
        <a:srgbClr val="5E5E5E"/>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Suisse Int'l Regular"/>
        <a:ea typeface="Suisse Int'l Regular"/>
        <a:cs typeface="Suisse Int'l Regular"/>
      </a:majorFont>
      <a:minorFont>
        <a:latin typeface="Suisse Int'l Regular"/>
        <a:ea typeface="Suisse Int'l Regular"/>
        <a:cs typeface="Suisse Int'l Regular"/>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Suisse Int'l Regular"/>
        <a:ea typeface="Suisse Int'l Regular"/>
        <a:cs typeface="Suisse Int'l Regular"/>
      </a:majorFont>
      <a:minorFont>
        <a:latin typeface="Suisse Int'l Regular"/>
        <a:ea typeface="Suisse Int'l Regular"/>
        <a:cs typeface="Suisse Int'l Regular"/>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